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1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British Airways Customer Reviews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94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Review &amp; Service Quality Analysis using Tableau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5754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AI Presentation Designer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5593" y="555784"/>
            <a:ext cx="10200203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Value: Driving Continuous Improvement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935593" y="1463516"/>
            <a:ext cx="1275909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analysis is not just about data; it's about empowering British Airways to make informed decisions that directly enhance the customer journey.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195274" y="2835831"/>
            <a:ext cx="288702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Data-Driven Decisions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35593" y="3271957"/>
            <a:ext cx="414670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Shifting from anecdotal evidence to concrete data for strategic planning.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302" y="2335768"/>
            <a:ext cx="4465677" cy="446567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0140" y="3613606"/>
            <a:ext cx="283607" cy="2836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47979" y="2835831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CX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47979" y="3271957"/>
            <a:ext cx="414670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Directly addressing pain points identified by customers.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02" y="2335768"/>
            <a:ext cx="4465677" cy="446567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296" y="3613606"/>
            <a:ext cx="283607" cy="2836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47979" y="5219938"/>
            <a:ext cx="268557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Service Optimization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547979" y="5656064"/>
            <a:ext cx="414670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Pinpointing specific areas for operational improvements.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302" y="2335768"/>
            <a:ext cx="4465677" cy="446567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6296" y="5239762"/>
            <a:ext cx="283607" cy="28360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560796" y="5219938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Edge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35593" y="5656064"/>
            <a:ext cx="4146709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Outperforming rivals by proactively responding to feedback.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302" y="2335768"/>
            <a:ext cx="4465677" cy="446567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60140" y="5239762"/>
            <a:ext cx="283607" cy="28360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35593" y="7028378"/>
            <a:ext cx="1275909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continuously monitoring and analyzing customer feedback, British Airways can foster loyalty, improve brand perception, and solidify its position as a leading global airline.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085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Overview: Enhancing Airline Customer Experience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58271"/>
            <a:ext cx="76042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leverages the power of data analytics to dissect British Airways customer reviews, transforming raw feedback into actionable insights. Our primary goal is to provide a comprehensive understanding of service quality, pinpoint areas for improvement, and identify emerging trends that influence customer satisfaction.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27934"/>
            <a:ext cx="7604284" cy="1821537"/>
          </a:xfrm>
          <a:prstGeom prst="roundRect">
            <a:avLst>
              <a:gd name="adj" fmla="val 8032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427934"/>
            <a:ext cx="121920" cy="182153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685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266373"/>
            <a:ext cx="69982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British Airways customer reviews to understand service quality, customer satisfaction, and emerging trends.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409349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8373" y="426363"/>
            <a:ext cx="4797623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Objectives of Our Analysis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028373" y="1045607"/>
            <a:ext cx="8060055" cy="1511379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6183154" y="1200388"/>
            <a:ext cx="464463" cy="464463"/>
          </a:xfrm>
          <a:prstGeom prst="roundRect">
            <a:avLst>
              <a:gd name="adj" fmla="val 19685283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908" y="1328023"/>
            <a:ext cx="208955" cy="2089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3154" y="1819632"/>
            <a:ext cx="194929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Satisfaction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83154" y="2154436"/>
            <a:ext cx="775049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Gauge general customer sentiment towards British Airways.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28373" y="2711768"/>
            <a:ext cx="8060055" cy="1511379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6183154" y="2866549"/>
            <a:ext cx="464463" cy="464463"/>
          </a:xfrm>
          <a:prstGeom prst="roundRect">
            <a:avLst>
              <a:gd name="adj" fmla="val 19685283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908" y="2994184"/>
            <a:ext cx="208955" cy="2089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83154" y="3485793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Identify Trends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83154" y="3820597"/>
            <a:ext cx="775049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 patterns in feedback over various periods.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28373" y="4377928"/>
            <a:ext cx="8060055" cy="1511379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183154" y="4532709"/>
            <a:ext cx="464463" cy="464463"/>
          </a:xfrm>
          <a:prstGeom prst="roundRect">
            <a:avLst>
              <a:gd name="adj" fmla="val 19685283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0908" y="4660344"/>
            <a:ext cx="208955" cy="2089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83154" y="5151953"/>
            <a:ext cx="223766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Compare Performance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83154" y="5486757"/>
            <a:ext cx="7750493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metrics across different countries and aircraft types.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28373" y="6044089"/>
            <a:ext cx="8060055" cy="1759148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20" name="Shape 14"/>
          <p:cNvSpPr/>
          <p:nvPr/>
        </p:nvSpPr>
        <p:spPr>
          <a:xfrm>
            <a:off x="6183154" y="6198870"/>
            <a:ext cx="464463" cy="464463"/>
          </a:xfrm>
          <a:prstGeom prst="roundRect">
            <a:avLst>
              <a:gd name="adj" fmla="val 19685283"/>
            </a:avLst>
          </a:prstGeom>
          <a:solidFill>
            <a:srgbClr val="438951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908" y="6326505"/>
            <a:ext cx="208955" cy="2089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83154" y="6818114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Service Metrics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83154" y="7152918"/>
            <a:ext cx="7750493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dive into specific areas: Ground Service, Cabin Staff, Food &amp; Beverages, Seat Comfort, Entertainment, and Value.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3912" y="481846"/>
            <a:ext cx="8241983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Data: A Closer Look at Customer Feedback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1773912" y="1270159"/>
            <a:ext cx="1108257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analysis is built upon a rich dataset of British Airways customer reviews, offering granular insights into the passenger experience.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1773912" y="2318087"/>
            <a:ext cx="87511" cy="87511"/>
          </a:xfrm>
          <a:prstGeom prst="roundRect">
            <a:avLst>
              <a:gd name="adj" fmla="val 52244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2036564" y="2225040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Source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036564" y="2674025"/>
            <a:ext cx="506491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collection of British Airways customer reviews from a public database.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1773912" y="3678257"/>
            <a:ext cx="87511" cy="87511"/>
          </a:xfrm>
          <a:prstGeom prst="roundRect">
            <a:avLst>
              <a:gd name="adj" fmla="val 522449"/>
            </a:avLst>
          </a:prstGeom>
          <a:solidFill>
            <a:srgbClr val="438951"/>
          </a:solidFill>
          <a:ln/>
        </p:spPr>
      </p:sp>
      <p:sp>
        <p:nvSpPr>
          <p:cNvPr id="8" name="Text 6"/>
          <p:cNvSpPr/>
          <p:nvPr/>
        </p:nvSpPr>
        <p:spPr>
          <a:xfrm>
            <a:off x="2036564" y="3585210"/>
            <a:ext cx="219241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Points Include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2036564" y="4034195"/>
            <a:ext cx="5064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Ratings (Overall &amp; Specific Services)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2036564" y="4375904"/>
            <a:ext cx="5064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Dates (Temporal Analysis)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2036564" y="4717613"/>
            <a:ext cx="5064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Geographical Location (Country of Reviewer)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2036564" y="5059323"/>
            <a:ext cx="5064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Aircraft Type (Boeing, Airbus, etc.)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2036564" y="5401032"/>
            <a:ext cx="506491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Traveller &amp; Seat Type</a:t>
            </a:r>
            <a:endParaRPr lang="en-US" sz="13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225040"/>
            <a:ext cx="5327571" cy="5327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6316" y="689015"/>
            <a:ext cx="8985766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 &amp; Technologies: Powering the Analysis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006316" y="1586627"/>
            <a:ext cx="1261764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data analytics project relies on industry-leading tools to transform raw data into interactive and insightful visualizations.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316" y="2130147"/>
            <a:ext cx="6184106" cy="38220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6316" y="615160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Tableau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06316" y="6582847"/>
            <a:ext cx="6184106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Leveraged for dynamic data visualization, dashboard creation, and interactive reporting. Tableau's intuitive interface allows for complex data exploration and presentation.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739" y="2130147"/>
            <a:ext cx="6184225" cy="3822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739" y="615160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739" y="6582847"/>
            <a:ext cx="6184225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Crucial pre-processing steps included data cleaning, transformation, and standardization to ensure accuracy and consistency for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30141" y="373499"/>
            <a:ext cx="437530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Metrics Under Examination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3030141" y="983218"/>
            <a:ext cx="857000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provide a holistic view of customer satisfaction, we focused on a range of critical service metrics.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3030141" y="1352312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3199447" y="1631752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707606" y="1487805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Overall Rating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707606" y="1780699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General satisfaction score given by customers.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3030141" y="2300764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3199447" y="2580203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07606" y="2436257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Ground Service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3707606" y="2729151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Efficiency and quality of airport services.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3030141" y="3249216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3199447" y="3528655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707606" y="3384709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Cabin Staff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707606" y="3677603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Professionalism and attentiveness of flight attendants.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3030141" y="4197668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3199447" y="4477107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707606" y="4333161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Food &amp; Beverages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3707606" y="4626054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and variety of inflight catering.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3030141" y="5146119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3199447" y="5425559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707606" y="5281613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Seat Comfort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3707606" y="5574506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Passenger experience with seating arrangements.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3030141" y="6094571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3199447" y="6374011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707606" y="6230064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Entertainment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3707606" y="6522958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and range of inflight entertainment options.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3030141" y="7043023"/>
            <a:ext cx="541973" cy="812959"/>
          </a:xfrm>
          <a:prstGeom prst="roundRect">
            <a:avLst>
              <a:gd name="adj" fmla="val 360003"/>
            </a:avLst>
          </a:prstGeom>
          <a:solidFill>
            <a:srgbClr val="E8F3E8"/>
          </a:solidFill>
          <a:ln/>
        </p:spPr>
      </p:sp>
      <p:sp>
        <p:nvSpPr>
          <p:cNvPr id="29" name="Text 27"/>
          <p:cNvSpPr/>
          <p:nvPr/>
        </p:nvSpPr>
        <p:spPr>
          <a:xfrm>
            <a:off x="3199447" y="7322463"/>
            <a:ext cx="203240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707606" y="7178516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Value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3707606" y="7471410"/>
            <a:ext cx="789253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Perceived value for money of the overall journey.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1183" y="3103245"/>
            <a:ext cx="7266623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Interactive Tableau Dashboard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891183" y="3915728"/>
            <a:ext cx="12847915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core deliverable is a dynamic Tableau dashboard designed for interactive exploration of customer review data.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91183" y="4469130"/>
            <a:ext cx="6322338" cy="3196114"/>
          </a:xfrm>
          <a:prstGeom prst="roundRect">
            <a:avLst>
              <a:gd name="adj" fmla="val 572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17163" y="4695111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Filters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117163" y="5134332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 Selection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117163" y="5530334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 Range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17163" y="5926336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Traveller Type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17163" y="6322338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Seat Type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17163" y="6718340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Aircraft Group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17163" y="7114342"/>
            <a:ext cx="587037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Continent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6641" y="4469130"/>
            <a:ext cx="6322457" cy="3196114"/>
          </a:xfrm>
          <a:prstGeom prst="roundRect">
            <a:avLst>
              <a:gd name="adj" fmla="val 572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2622" y="4695111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42622" y="5134332"/>
            <a:ext cx="587049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trends and comparisons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642622" y="5530334"/>
            <a:ext cx="587049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Drill down into specific segments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642622" y="5926336"/>
            <a:ext cx="587049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Facilitate data-driven decision-making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291"/>
            <a:ext cx="11264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Time-Based Analysis: Tracking Service Evolution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218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how customer perceptions change over time is crucial for continuous improvement.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66762"/>
            <a:ext cx="4336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Ground Service Rating Trends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47906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analysis reveals fluctuating patterns in ground service ratings, with notable dips in 2019-2020 potentially linked to global travel disruptions. Post-pandemic recovery shows a positive, albeit slow, upward trend, indicating ongoing efforts to restore service levels.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95099"/>
            <a:ext cx="6244709" cy="34969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7023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these temporal shifts allows British Airways to correlate service changes with customer feedback, enabling targeted interventions.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9364" y="498753"/>
            <a:ext cx="9842063" cy="453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Geographical Insights: Performance Across the Globe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1579364" y="1314807"/>
            <a:ext cx="1147155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experiences can vary significantly based on location. This analysis highlights regional disparities in ground service ratings.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364" y="2012752"/>
            <a:ext cx="5514499" cy="55144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3919" y="2012752"/>
            <a:ext cx="5514499" cy="3394948"/>
          </a:xfrm>
          <a:prstGeom prst="roundRect">
            <a:avLst>
              <a:gd name="adj" fmla="val 4808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7543919" y="2012752"/>
            <a:ext cx="5514499" cy="1697474"/>
          </a:xfrm>
          <a:prstGeom prst="roundRect">
            <a:avLst>
              <a:gd name="adj" fmla="val 9616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7725251" y="2194084"/>
            <a:ext cx="282356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Performing Regions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25251" y="2658785"/>
            <a:ext cx="5151834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Countries like the UK and Germany consistently show higher average ground service ratings, indicating robust operational standards.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543919" y="3710226"/>
            <a:ext cx="5514499" cy="1697474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7543919" y="3710226"/>
            <a:ext cx="5514499" cy="22860"/>
          </a:xfrm>
          <a:prstGeom prst="roundRect">
            <a:avLst>
              <a:gd name="adj" fmla="val 714056"/>
            </a:avLst>
          </a:prstGeom>
          <a:solidFill>
            <a:srgbClr val="CED9CE"/>
          </a:solidFill>
          <a:ln/>
        </p:spPr>
      </p:sp>
      <p:sp>
        <p:nvSpPr>
          <p:cNvPr id="11" name="Text 8"/>
          <p:cNvSpPr/>
          <p:nvPr/>
        </p:nvSpPr>
        <p:spPr>
          <a:xfrm>
            <a:off x="7725251" y="3891558"/>
            <a:ext cx="270498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Areas for Improvement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25251" y="4356259"/>
            <a:ext cx="5151834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Certain regions, particularly in Asia and South America, exhibit lower ratings, suggesting a need for localized service enhancements and training.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3919" y="5611654"/>
            <a:ext cx="5514499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these geographical nuances is vital for tailoring operational strategies and resource allocation to meet diverse customer expectations.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2026-01-16T10:22:53Z</dcterms:created>
  <dcterms:modified xsi:type="dcterms:W3CDTF">2026-01-16T10:22:53Z</dcterms:modified>
</cp:coreProperties>
</file>